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</p:sldMasterIdLst>
  <p:notesMasterIdLst>
    <p:notesMasterId r:id="rId40"/>
  </p:notesMasterIdLst>
  <p:handoutMasterIdLst>
    <p:handoutMasterId r:id="rId41"/>
  </p:handoutMasterIdLst>
  <p:sldIdLst>
    <p:sldId id="1626" r:id="rId30"/>
    <p:sldId id="2486" r:id="rId31"/>
    <p:sldId id="2487" r:id="rId32"/>
    <p:sldId id="2488" r:id="rId33"/>
    <p:sldId id="2520" r:id="rId34"/>
    <p:sldId id="2509" r:id="rId35"/>
    <p:sldId id="2521" r:id="rId36"/>
    <p:sldId id="2522" r:id="rId37"/>
    <p:sldId id="2496" r:id="rId38"/>
    <p:sldId id="1929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576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438400"/>
            <a:ext cx="807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Sex, Marriage, and Spirituality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200400"/>
            <a:ext cx="80010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[17]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7:1-9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September 28,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CONTEXT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OF THE SEX QUESTION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FROM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CORINTHIAN CHURCH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716102" cy="5334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“It is good for a man not to have sexual relations with a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woman, right?”</a:t>
            </a:r>
          </a:p>
          <a:p>
            <a:pPr marL="458788" indent="-458788">
              <a:defRPr/>
            </a:pPr>
            <a:endParaRPr lang="en-US" sz="1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misguided view on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BODY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Influenced by Greek philosophy, they embraced the spirit and ignored the body—resulting in hedonism or asceticism (sexual promiscuity or celibacy).</a:t>
            </a:r>
            <a:endParaRPr lang="en-US" sz="2400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reality of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OVER-SEXUALIZED CULTURE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Due to the rampant sexual immorality, the sexual temptations were everywhere.</a:t>
            </a:r>
            <a:endParaRPr lang="en-US" sz="2400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noble idea for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DEEPER SPIRITUALITY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 Seeking to be spiritual, some Christians sought celibacy (even in marriage).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low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view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on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SEX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dirty="0" smtClean="0">
                <a:latin typeface="Candara" charset="0"/>
                <a:ea typeface="MS PGothic" charset="0"/>
                <a:cs typeface="Arial" charset="0"/>
              </a:rPr>
              <a:t>Many well-meaning Christians viewed that the purpose sex is only for procreation.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SHOULD WE SEEK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SPIRITUALITY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CONCERNING SEX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MARRIAGE?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Sex in marriage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God-given way to diminish temptation to sexual immorality.</a:t>
            </a: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latin typeface="Candara"/>
                <a:cs typeface="Candara"/>
              </a:rPr>
              <a:t> </a:t>
            </a:r>
            <a:r>
              <a:rPr lang="en-US" sz="2300" i="1" baseline="30000" dirty="0" smtClean="0">
                <a:latin typeface="Candara"/>
                <a:cs typeface="Candara"/>
              </a:rPr>
              <a:t>1</a:t>
            </a:r>
            <a:r>
              <a:rPr lang="en-US" sz="2300" i="1" dirty="0" smtClean="0">
                <a:latin typeface="Candara"/>
                <a:cs typeface="Candara"/>
              </a:rPr>
              <a:t> </a:t>
            </a:r>
            <a:r>
              <a:rPr lang="en-US" sz="2300" i="1" dirty="0">
                <a:latin typeface="Candara"/>
                <a:cs typeface="Candara"/>
              </a:rPr>
              <a:t>Now concerning the matters about which you wrote: 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“It is good for a man not to have sexual relations with a woman.”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 </a:t>
            </a:r>
            <a:r>
              <a:rPr lang="en-US" sz="2300" i="1" baseline="30000" dirty="0">
                <a:latin typeface="Candara"/>
                <a:cs typeface="Candara"/>
              </a:rPr>
              <a:t>2 </a:t>
            </a:r>
            <a:r>
              <a:rPr lang="en-US" sz="2300" i="1" dirty="0">
                <a:latin typeface="Candara"/>
                <a:cs typeface="Candara"/>
              </a:rPr>
              <a:t>But because of the temptation to sexual immorality, each man should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have his own wife and each woman her own husband. (vs. 1-2) </a:t>
            </a:r>
            <a:endParaRPr lang="en-US" sz="23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Apostle Paul’s pastoral answer to the question of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ascetics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shrewdly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wise in saying, “yes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o.”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one hand, Paul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affirms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value of celibacy (for different reasons); on the other hand, he recommends marriage.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Sex drive is good because it is God-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given;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 God has given us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marriage as boundary in fulfilling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sexual needs; hence, sex is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 essential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element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marriage for our own good.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SHOULD WE SEEK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SPIRITUALITY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CONCERNING SEX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MARRIAGE?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Sex in marriage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gift designed for mutual fulfillment dependent on one’s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spouse.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 smtClean="0">
                <a:latin typeface="Candara"/>
                <a:cs typeface="Candara"/>
              </a:rPr>
              <a:t> </a:t>
            </a:r>
            <a:r>
              <a:rPr lang="en-US" sz="2300" i="1" baseline="30000" dirty="0" smtClean="0">
                <a:latin typeface="Candara"/>
                <a:cs typeface="Candara"/>
              </a:rPr>
              <a:t>3</a:t>
            </a:r>
            <a:r>
              <a:rPr lang="en-US" sz="2300" i="1" dirty="0">
                <a:latin typeface="Candara"/>
                <a:cs typeface="Candara"/>
              </a:rPr>
              <a:t> The husband should </a:t>
            </a:r>
            <a:r>
              <a:rPr lang="en-US" sz="2300" i="1" dirty="0" smtClean="0">
                <a:latin typeface="Candara"/>
                <a:cs typeface="Candara"/>
              </a:rPr>
              <a:t>give to </a:t>
            </a:r>
            <a:r>
              <a:rPr lang="en-US" sz="2300" i="1" dirty="0">
                <a:latin typeface="Candara"/>
                <a:cs typeface="Candara"/>
              </a:rPr>
              <a:t>his wife her conjugal rights, 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and likewise </a:t>
            </a:r>
            <a:r>
              <a:rPr lang="en-US" sz="2300" i="1" dirty="0">
                <a:latin typeface="Candara"/>
                <a:cs typeface="Candara"/>
              </a:rPr>
              <a:t>the wife to her husband. (v. 3</a:t>
            </a:r>
            <a:r>
              <a:rPr lang="en-US" sz="23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dirty="0">
                <a:latin typeface="Candara"/>
                <a:cs typeface="Candara"/>
              </a:rPr>
              <a:t> </a:t>
            </a:r>
            <a:r>
              <a:rPr lang="en-US" sz="2300" i="1" baseline="30000" dirty="0">
                <a:latin typeface="Candara"/>
                <a:cs typeface="Candara"/>
              </a:rPr>
              <a:t>3</a:t>
            </a:r>
            <a:r>
              <a:rPr lang="en-US" sz="2300" i="1" dirty="0">
                <a:latin typeface="Candara"/>
                <a:cs typeface="Candara"/>
              </a:rPr>
              <a:t> </a:t>
            </a:r>
            <a:r>
              <a:rPr lang="en-US" sz="2300" i="1" dirty="0" smtClean="0">
                <a:latin typeface="Candara"/>
                <a:cs typeface="Candara"/>
              </a:rPr>
              <a:t>The </a:t>
            </a:r>
            <a:r>
              <a:rPr lang="en-US" sz="2300" i="1" dirty="0">
                <a:latin typeface="Candara"/>
                <a:cs typeface="Candara"/>
              </a:rPr>
              <a:t>marriage bed must be a place of mutuality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—the husband seeking to satisfy his wife, 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the </a:t>
            </a:r>
            <a:r>
              <a:rPr lang="en-US" sz="2300" i="1" dirty="0">
                <a:latin typeface="Candara"/>
                <a:cs typeface="Candara"/>
              </a:rPr>
              <a:t>wife seeking to satisfy her </a:t>
            </a:r>
            <a:r>
              <a:rPr lang="en-US" sz="2300" i="1" dirty="0" smtClean="0">
                <a:latin typeface="Candara"/>
                <a:cs typeface="Candara"/>
              </a:rPr>
              <a:t>husband. (v</a:t>
            </a:r>
            <a:r>
              <a:rPr lang="en-US" sz="2300" i="1" dirty="0">
                <a:latin typeface="Candara"/>
                <a:cs typeface="Candara"/>
              </a:rPr>
              <a:t>. </a:t>
            </a:r>
            <a:r>
              <a:rPr lang="en-US" sz="2300" i="1" dirty="0" smtClean="0">
                <a:latin typeface="Candara"/>
                <a:cs typeface="Candara"/>
              </a:rPr>
              <a:t>3, MSG)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Notice the twofold principle of sex in marriage: (1) mutuality/reciprocity and (2) to give—not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take—sexual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fulfillment.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Why? Because it is given in God’s design of marriage—i.e., ONENESS principle (“two shall become one.”).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purpose of sex is more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than procreation;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God’s gift 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exclusive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pleasure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accentuate/glue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oneness!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150" b="1" i="1" baseline="30000" dirty="0">
                <a:latin typeface="Candara"/>
                <a:cs typeface="Candara"/>
              </a:rPr>
              <a:t>1</a:t>
            </a:r>
            <a:r>
              <a:rPr lang="en-US" sz="2150" b="1" i="1" dirty="0">
                <a:latin typeface="Candara"/>
                <a:cs typeface="Candara"/>
              </a:rPr>
              <a:t> Behold, you are beautiful, my love,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   behold, you are beautiful!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Your eyes are doves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   behind your veil.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Your hair is like a flock of goats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   leaping down the slopes of Gilead.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5 </a:t>
            </a:r>
            <a:r>
              <a:rPr lang="en-US" sz="2150" b="1" i="1" dirty="0">
                <a:latin typeface="Candara"/>
                <a:cs typeface="Candara"/>
              </a:rPr>
              <a:t>Your two breasts are like two fawns,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twins of a gazelle,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   that graze among the lilies..</a:t>
            </a:r>
            <a:r>
              <a:rPr lang="en-US" sz="2150" b="1" i="1" dirty="0" smtClean="0">
                <a:latin typeface="Candara"/>
                <a:cs typeface="Candara"/>
              </a:rPr>
              <a:t>.</a:t>
            </a:r>
          </a:p>
          <a:p>
            <a:pPr marL="0" indent="0" algn="ctr">
              <a:buNone/>
            </a:pPr>
            <a:endParaRPr lang="en-US" sz="5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150" b="1" i="1" baseline="30000" dirty="0" smtClean="0">
                <a:latin typeface="Candara"/>
                <a:cs typeface="Candara"/>
              </a:rPr>
              <a:t>10</a:t>
            </a:r>
            <a:r>
              <a:rPr lang="en-US" sz="2150" b="1" i="1" baseline="30000" dirty="0">
                <a:latin typeface="Candara"/>
                <a:cs typeface="Candara"/>
              </a:rPr>
              <a:t> </a:t>
            </a:r>
            <a:r>
              <a:rPr lang="en-US" sz="2150" b="1" i="1" dirty="0">
                <a:latin typeface="Candara"/>
                <a:cs typeface="Candara"/>
              </a:rPr>
              <a:t>My beloved is radiant and ruddy,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distinguished among ten thousand...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14 </a:t>
            </a:r>
            <a:r>
              <a:rPr lang="en-US" sz="2150" b="1" i="1" dirty="0">
                <a:latin typeface="Candara"/>
                <a:cs typeface="Candara"/>
              </a:rPr>
              <a:t>His arms are rods of gold</a:t>
            </a:r>
            <a:r>
              <a:rPr lang="en-US" sz="2150" b="1" i="1" dirty="0" smtClean="0">
                <a:latin typeface="Candara"/>
                <a:cs typeface="Candara"/>
              </a:rPr>
              <a:t>, set </a:t>
            </a:r>
            <a:r>
              <a:rPr lang="en-US" sz="2150" b="1" i="1" dirty="0">
                <a:latin typeface="Candara"/>
                <a:cs typeface="Candara"/>
              </a:rPr>
              <a:t>with jewels.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His body is polished ivory,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bedecked with sapphires.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baseline="30000" dirty="0">
                <a:latin typeface="Candara"/>
                <a:cs typeface="Candara"/>
              </a:rPr>
              <a:t>16 </a:t>
            </a:r>
            <a:r>
              <a:rPr lang="en-US" sz="2150" b="1" i="1" dirty="0">
                <a:latin typeface="Candara"/>
                <a:cs typeface="Candara"/>
              </a:rPr>
              <a:t>His mouth is most sweet,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and he is altogether desirable.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This is my beloved and this is my friend,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 O daughters of Jerusalem...</a:t>
            </a:r>
            <a:br>
              <a:rPr lang="en-US" sz="2150" b="1" i="1" dirty="0">
                <a:latin typeface="Candara"/>
                <a:cs typeface="Candara"/>
              </a:rPr>
            </a:br>
            <a:r>
              <a:rPr lang="en-US" sz="2150" b="1" i="1" dirty="0">
                <a:latin typeface="Candara"/>
                <a:cs typeface="Candara"/>
              </a:rPr>
              <a:t>Song of Solomon 4:1,5; 5:10,14,16 </a:t>
            </a:r>
          </a:p>
        </p:txBody>
      </p:sp>
    </p:spTree>
    <p:extLst>
      <p:ext uri="{BB962C8B-B14F-4D97-AF65-F5344CB8AC3E}">
        <p14:creationId xmlns:p14="http://schemas.microsoft.com/office/powerpoint/2010/main" val="317436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SHOULD WE SEEK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SPIRITUALITY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CONCERNING SEX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MARRIAGE?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Sex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marriage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be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celebrated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regularly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and unselfishly without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depriving each other.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dirty="0">
                <a:latin typeface="Candara"/>
                <a:cs typeface="Candara"/>
              </a:rPr>
              <a:t> For the wife does not have authority over her own body,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the husband does. Likewise the husband does not have authority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over his own body, but the wife does. </a:t>
            </a:r>
            <a:r>
              <a:rPr lang="en-US" sz="2200" i="1" baseline="30000" dirty="0">
                <a:latin typeface="Candara"/>
                <a:cs typeface="Candara"/>
              </a:rPr>
              <a:t>5 </a:t>
            </a:r>
            <a:r>
              <a:rPr lang="en-US" sz="2200" i="1" dirty="0">
                <a:latin typeface="Candara"/>
                <a:cs typeface="Candara"/>
              </a:rPr>
              <a:t>Do not deprive one another, except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perhaps by agreement for a limited time, that you may devote yourselves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prayer; but then come together again, so that Satan may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not tempt you because of your lack of self-control. (vs. 4-5)  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“oneness” principle of marriage must be applied in this: our body belongs to our spouse and vice versa.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However, this does NOT mean that one can demand sex; it must be holistic oneness (communicating, serving, sharing).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Practically this means sex in marriage must often enough not to deprive each other—with only special exceptional times.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HOW SHOULD WE SEEK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SPIRITUALITY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CONCERNING SEX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MARRIAGE?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Singleness and celibacy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good but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for everyone as marriage is not for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everyone. </a:t>
            </a: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6</a:t>
            </a:r>
            <a:r>
              <a:rPr lang="en-US" sz="2200" i="1" dirty="0">
                <a:latin typeface="Candara"/>
                <a:cs typeface="Candara"/>
              </a:rPr>
              <a:t> Now as a concession, not a command, I say this.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7 </a:t>
            </a:r>
            <a:r>
              <a:rPr lang="en-US" sz="2200" i="1" dirty="0">
                <a:latin typeface="Candara"/>
                <a:cs typeface="Candara"/>
              </a:rPr>
              <a:t>I wish that all were as I myself am. But each has his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own gift from God, one of one kind and one of another.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8 </a:t>
            </a:r>
            <a:r>
              <a:rPr lang="en-US" sz="2200" i="1" dirty="0">
                <a:latin typeface="Candara"/>
                <a:cs typeface="Candara"/>
              </a:rPr>
              <a:t>To the unmarried and the widows I say that it is good for them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remain single as I am. </a:t>
            </a:r>
            <a:r>
              <a:rPr lang="en-US" sz="2200" i="1" baseline="30000" dirty="0">
                <a:latin typeface="Candara"/>
                <a:cs typeface="Candara"/>
              </a:rPr>
              <a:t>9 </a:t>
            </a:r>
            <a:r>
              <a:rPr lang="en-US" sz="2200" i="1" dirty="0">
                <a:latin typeface="Candara"/>
                <a:cs typeface="Candara"/>
              </a:rPr>
              <a:t>But if they cannot exercise self-control, they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should marry. For it is better to marry than to burn with passion. (vs. 6-9)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Apostle Paul wishes all could remain single like himself because it has so many benefits for focus on God &amp; ministry.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BUT, lifelong singleness/celibacy is a gift only for few; marriage 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gift 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most people but not for everyone.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Marriage is not all about sex but sexual purity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important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enough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marry rather than struggling with lust as a single.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What one insight about sex in marriage from this passage was most helpful for you? Why?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do you feel compelled to change your view, attitude, or approach toward sex in your marriage [or in your singleness] as a result of this message?  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What will you do practically to celebrate the gift of sex in your marriage? What might be your first step? 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57113</TotalTime>
  <Words>261</Words>
  <Application>Microsoft Macintosh PowerPoint</Application>
  <PresentationFormat>On-screen Show (4:3)</PresentationFormat>
  <Paragraphs>59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10</vt:i4>
      </vt:variant>
    </vt:vector>
  </HeadingPairs>
  <TitlesOfParts>
    <vt:vector size="39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PowerPoint Presentation</vt:lpstr>
      <vt:lpstr>Sex, Marriage, and Spirituality</vt:lpstr>
      <vt:lpstr>CONTEXT OF THE SEX QUESTION  FROM THE CORINTHIAN CHURCH</vt:lpstr>
      <vt:lpstr>HOW SHOULD WE SEEK TRUE SPIRITUALITY   CONCERNING SEX IN MARRIAGE?</vt:lpstr>
      <vt:lpstr>HOW SHOULD WE SEEK TRUE SPIRITUALITY   CONCERNING SEX IN MARRIAGE?</vt:lpstr>
      <vt:lpstr>PowerPoint Presentation</vt:lpstr>
      <vt:lpstr>HOW SHOULD WE SEEK TRUE SPIRITUALITY   CONCERNING SEX IN MARRIAGE?</vt:lpstr>
      <vt:lpstr>HOW SHOULD WE SEEK TRUE SPIRITUALITY   CONCERNING SEX IN MARRIAGE?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2738</cp:revision>
  <cp:lastPrinted>2014-09-28T12:21:49Z</cp:lastPrinted>
  <dcterms:created xsi:type="dcterms:W3CDTF">2007-10-20T20:09:35Z</dcterms:created>
  <dcterms:modified xsi:type="dcterms:W3CDTF">2014-09-28T22:07:33Z</dcterms:modified>
</cp:coreProperties>
</file>